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76" r:id="rId8"/>
    <p:sldId id="261" r:id="rId9"/>
    <p:sldId id="262" r:id="rId10"/>
    <p:sldId id="263" r:id="rId11"/>
    <p:sldId id="277" r:id="rId12"/>
    <p:sldId id="264" r:id="rId13"/>
    <p:sldId id="265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15785C-AD1F-4F93-922F-9A8985B88DF6}">
          <p14:sldIdLst>
            <p14:sldId id="256"/>
          </p14:sldIdLst>
        </p14:section>
        <p14:section name="Untitled Section" id="{78B21703-D0BA-4046-A55E-AED2076D376B}">
          <p14:sldIdLst>
            <p14:sldId id="257"/>
            <p14:sldId id="275"/>
            <p14:sldId id="258"/>
            <p14:sldId id="259"/>
            <p14:sldId id="260"/>
            <p14:sldId id="276"/>
            <p14:sldId id="261"/>
            <p14:sldId id="262"/>
            <p14:sldId id="263"/>
            <p14:sldId id="277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94" d="100"/>
          <a:sy n="94" d="100"/>
        </p:scale>
        <p:origin x="274" y="-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665E-89EC-EE36-F7CF-72D0D8572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9C47B-B158-578C-6910-8396ACC2E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1860-A3F4-D4E2-77FD-B96DD9AC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10917-6450-4256-F71B-5026278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7FDCF-60D2-9FF3-ED90-03DD296D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6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ED85-FFD1-FE89-C8ED-B662E24C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AB582-1F8E-9C99-2D06-ED7E34C5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6058-3F97-D008-604C-E9D1A9A7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898C-B50B-D939-FC83-CD51F7C1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A8AA-11AA-5108-7198-2DAA32B6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58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E5E0C-C73C-4D52-601B-3524A24DF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F49FA-F01B-0EB1-8F99-3BA006AE9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35A04-C3FE-FE6E-20EE-7434134C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7A1C4-3BDA-EE97-D575-8E3E07139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18C79-2920-6C22-6B55-E4EDB0D5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2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B43B-9491-267A-8C2A-BD2F9AA1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84511-CC33-A1E9-A3D4-C329D10AD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0BB96-B100-6977-39D5-0724E018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5BB0E-65A6-2817-4126-2C7AAC39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53590-9D99-0409-A294-2D8937EC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06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29406-C9FD-F54F-1CD5-E396CC12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8DA63-7215-8047-6CFC-664839A2B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794E9-4B69-4337-9EB8-AEC93815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4D017-9CEC-89E0-FB66-1B5CCC7D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35F4D-5A4C-7E20-E3AF-740B6C5F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50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60E4-E1F9-72F5-3B8C-F51EBA57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C5F8A-87DF-2DE9-DB80-F4A72190E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A1A77-EB67-0AE8-B0B3-AD96BD331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B4E70-4E84-2043-3F33-33E366DD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1401A-5543-4549-FFE9-EEA2A24D2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50F62-F602-B0F8-BD1C-C14695FB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37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B579-F732-2C84-69EE-933C5B96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C4EEB-E176-70F5-19CF-47C9AA7D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C84FC-4391-47CC-581A-56D66F0B7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FEB69-8F9A-5B54-E41E-22BFCC2E6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1FBC8E-480F-59BD-9A56-182BACBEB8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D59BF-EAF4-CE2F-2702-7C55789D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0A0B6-4923-374A-5D0E-95D08B9A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D80309-A32E-BF90-27DD-D341511B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11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D920-646C-FB24-8683-34ED80BC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6AD07-4D1E-CCA3-594F-5BFEC8DD7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DC746-B43B-C9DD-398D-757B1F85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455E2-E6E1-508D-3E5D-2D33C56C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4CFD40-5CFB-1094-CAE5-BDC762C0D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9B43E-D2E9-ED48-320F-8823787A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0141-7B87-39A7-78A8-72E5004F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58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20695-E003-C669-3FC7-1F6D5A2B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1046-2815-1CC1-30C7-C72B832A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34813-CA21-F837-F45B-E3C369EA5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AEFCD-3B03-34CE-95CD-F4493B042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F3F2D-88A5-9BE3-49AE-ECB15FC3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8FF0F-FBBB-3E33-B38E-0B3CEF11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00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F2278-D9D8-CAB6-BF0A-23BEF01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7E370-CEFA-5F3B-6CFF-80AF4DCEB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D9565-45AF-ECA0-CC5F-7FD823A1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92B8-BFD6-3904-8703-7ADF474A1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D7EF1-CBC9-3335-6EB6-0CC3035AD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FFCC2-090E-13B3-A8FD-C45297FF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0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553A5-25C4-8AD9-5E87-94A40C49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7B048-4511-1A02-0C1D-912AC765D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2EE3A-8752-23CD-4212-E79853246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9A187-E782-4444-84B2-D936A23D90DC}" type="datetimeFigureOut">
              <a:rPr lang="en-IN" smtClean="0"/>
              <a:t>19-01-2026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0802F-1893-FB8D-F55D-6C5CB017F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68D9E-717D-A88D-77C5-67B328EB2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A3D44-2B9D-4EE9-B547-40F2DFC3C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2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4FA8-E5DD-9B02-3F70-D67EDAE2C6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SCREENSHOTS OF OUTPUTS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A7826-3777-4A76-7DAD-1F8B54929C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9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FCEA3-8EFD-69DB-BC79-EA207034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217714"/>
            <a:ext cx="11027229" cy="5959249"/>
          </a:xfrm>
        </p:spPr>
        <p:txBody>
          <a:bodyPr/>
          <a:lstStyle/>
          <a:p>
            <a:r>
              <a:rPr lang="en-GB" dirty="0"/>
              <a:t>For categories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FB25E-9F6E-0D1B-8229-B877F1F0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32" t="13105"/>
          <a:stretch>
            <a:fillRect/>
          </a:stretch>
        </p:blipFill>
        <p:spPr>
          <a:xfrm>
            <a:off x="2710543" y="681037"/>
            <a:ext cx="9481457" cy="595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5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02BD-5A09-F2C4-6CDB-605ACD707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8843"/>
            <a:ext cx="10896600" cy="5638120"/>
          </a:xfrm>
        </p:spPr>
        <p:txBody>
          <a:bodyPr/>
          <a:lstStyle/>
          <a:p>
            <a:r>
              <a:rPr lang="en-GB" dirty="0"/>
              <a:t>CRUD OPERATIONS IN ALL 4 COLLECTIONS</a:t>
            </a:r>
          </a:p>
          <a:p>
            <a:r>
              <a:rPr lang="en-GB" dirty="0"/>
              <a:t> Create: </a:t>
            </a:r>
            <a:r>
              <a:rPr lang="en-IN" dirty="0" err="1"/>
              <a:t>insertOne</a:t>
            </a:r>
            <a:r>
              <a:rPr lang="en-IN" dirty="0"/>
              <a:t>(), </a:t>
            </a:r>
            <a:r>
              <a:rPr lang="en-IN" dirty="0" err="1"/>
              <a:t>insertMany</a:t>
            </a:r>
            <a:r>
              <a:rPr lang="en-IN" dirty="0"/>
              <a:t>()</a:t>
            </a:r>
            <a:endParaRPr lang="en-GB" dirty="0"/>
          </a:p>
          <a:p>
            <a:r>
              <a:rPr lang="en-GB" dirty="0"/>
              <a:t> Read: </a:t>
            </a:r>
            <a:r>
              <a:rPr lang="en-IN" dirty="0"/>
              <a:t>find(), </a:t>
            </a:r>
            <a:r>
              <a:rPr lang="en-IN" dirty="0" err="1"/>
              <a:t>findOne</a:t>
            </a:r>
            <a:r>
              <a:rPr lang="en-IN" dirty="0"/>
              <a:t>()</a:t>
            </a:r>
            <a:endParaRPr lang="en-GB" dirty="0"/>
          </a:p>
          <a:p>
            <a:r>
              <a:rPr lang="en-GB" dirty="0"/>
              <a:t> Update: </a:t>
            </a:r>
            <a:r>
              <a:rPr lang="en-IN" dirty="0" err="1"/>
              <a:t>updateOne</a:t>
            </a:r>
            <a:r>
              <a:rPr lang="en-IN" dirty="0"/>
              <a:t>() or </a:t>
            </a:r>
            <a:r>
              <a:rPr lang="en-IN" dirty="0" err="1"/>
              <a:t>updateMany</a:t>
            </a:r>
            <a:r>
              <a:rPr lang="en-IN" dirty="0"/>
              <a:t>() methods.</a:t>
            </a:r>
            <a:endParaRPr lang="en-GB" dirty="0"/>
          </a:p>
          <a:p>
            <a:r>
              <a:rPr lang="en-GB" dirty="0"/>
              <a:t>Delete: We can delete documents by using the methods </a:t>
            </a:r>
            <a:r>
              <a:rPr lang="en-GB" dirty="0" err="1"/>
              <a:t>deleteOne</a:t>
            </a:r>
            <a:r>
              <a:rPr lang="en-GB" dirty="0"/>
              <a:t>() or </a:t>
            </a:r>
            <a:r>
              <a:rPr lang="en-GB" dirty="0" err="1"/>
              <a:t>deleteMany</a:t>
            </a:r>
            <a:r>
              <a:rPr lang="en-GB" dirty="0"/>
              <a:t>().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2903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2AD8A-011B-925F-FA82-B3EE9B4A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pPr algn="ctr"/>
            <a:r>
              <a:rPr lang="en-GB" dirty="0"/>
              <a:t>CRUD OPERATIONS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728F2-A875-C7B7-A565-2223FB2667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18" t="12699" r="4197" b="5324"/>
          <a:stretch>
            <a:fillRect/>
          </a:stretch>
        </p:blipFill>
        <p:spPr>
          <a:xfrm>
            <a:off x="244928" y="465364"/>
            <a:ext cx="8752115" cy="56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4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F71F-7D53-28BB-9387-AB8B1DF0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4CDFB-59A3-D49C-7E9B-0D9E2C32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53" t="11270" r="42411" b="-3017"/>
          <a:stretch>
            <a:fillRect/>
          </a:stretch>
        </p:blipFill>
        <p:spPr>
          <a:xfrm>
            <a:off x="119741" y="76200"/>
            <a:ext cx="4332515" cy="629194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E58D16-3BEA-0D99-F1C9-5C10A987D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3572" t="11270" r="44933"/>
          <a:stretch>
            <a:fillRect/>
          </a:stretch>
        </p:blipFill>
        <p:spPr>
          <a:xfrm>
            <a:off x="4615136" y="76200"/>
            <a:ext cx="3712435" cy="588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772C-D899-2E67-48B3-9DF3DC6B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7D2F8-76FD-493A-B384-ACF284E3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86" t="11428" r="16250" b="32064"/>
          <a:stretch>
            <a:fillRect/>
          </a:stretch>
        </p:blipFill>
        <p:spPr>
          <a:xfrm>
            <a:off x="97971" y="1281792"/>
            <a:ext cx="8697686" cy="38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75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C2A6-D074-8984-8EB8-93531844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414E-5572-4571-D29C-E6692B9D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BE0CE93-79F7-6B23-9FE5-9C88A2A2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48" t="27118" r="3422" b="4899"/>
          <a:stretch>
            <a:fillRect/>
          </a:stretch>
        </p:blipFill>
        <p:spPr>
          <a:xfrm>
            <a:off x="0" y="0"/>
            <a:ext cx="9383485" cy="4071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4F5EC-84AF-4620-D6A6-1BF1CFA8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32" t="34603" r="3839" b="16508"/>
          <a:stretch>
            <a:fillRect/>
          </a:stretch>
        </p:blipFill>
        <p:spPr>
          <a:xfrm>
            <a:off x="3810000" y="2959100"/>
            <a:ext cx="838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87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BDC9-0205-79A3-DF90-F731AC33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375DB-4D94-80C7-B5CA-D08097423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1A6C4-A5D1-9A89-AB78-0676EF31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07" t="18254" r="3839" b="3651"/>
          <a:stretch>
            <a:fillRect/>
          </a:stretch>
        </p:blipFill>
        <p:spPr>
          <a:xfrm>
            <a:off x="87086" y="0"/>
            <a:ext cx="8784772" cy="53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263C-B9FF-2B6B-F1B4-7A359C28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1BB06-D646-DD00-16F8-C14DF3E1B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BB3C2-7585-8052-CB78-5553E260A7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18" t="11587" r="4286" b="3174"/>
          <a:stretch>
            <a:fillRect/>
          </a:stretch>
        </p:blipFill>
        <p:spPr>
          <a:xfrm>
            <a:off x="76200" y="0"/>
            <a:ext cx="8741230" cy="58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2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9263-6933-7B6C-9745-0E115054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583B0-C6AC-790E-B9A7-1AB69BAB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A31F6-C06D-F145-90E2-098026C6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4" b="5324"/>
          <a:stretch>
            <a:fillRect/>
          </a:stretch>
        </p:blipFill>
        <p:spPr>
          <a:xfrm>
            <a:off x="0" y="365125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EA25-38C7-C5EE-53A2-074F6FA55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25FA-AD0E-DEEC-5DB8-826779CD2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1825625"/>
            <a:ext cx="2800349" cy="4351338"/>
          </a:xfrm>
        </p:spPr>
        <p:txBody>
          <a:bodyPr/>
          <a:lstStyle/>
          <a:p>
            <a:r>
              <a:rPr lang="en-GB" dirty="0"/>
              <a:t>AGGREGATION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E7275-0637-F8C7-9AFD-39595BE2BF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40" t="11786" b="5324"/>
          <a:stretch>
            <a:fillRect/>
          </a:stretch>
        </p:blipFill>
        <p:spPr>
          <a:xfrm>
            <a:off x="2930978" y="808263"/>
            <a:ext cx="9261021" cy="56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7F1A5-45B4-A57A-0BFB-8B8297F9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31" r="41071" b="21745"/>
          <a:stretch>
            <a:fillRect/>
          </a:stretch>
        </p:blipFill>
        <p:spPr>
          <a:xfrm>
            <a:off x="0" y="93209"/>
            <a:ext cx="7184571" cy="468562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1DF3A-EF49-E8A5-AD6D-C0E52BCEC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9840" y="345440"/>
            <a:ext cx="3743960" cy="583152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To see all available databases, in your terminal type </a:t>
            </a:r>
            <a:r>
              <a:rPr lang="en-GB" dirty="0">
                <a:highlight>
                  <a:srgbClr val="FFFF00"/>
                </a:highlight>
              </a:rPr>
              <a:t>show dbs.</a:t>
            </a:r>
          </a:p>
          <a:p>
            <a:r>
              <a:rPr lang="en-GB" dirty="0"/>
              <a:t>To see or create or use database write </a:t>
            </a:r>
            <a:r>
              <a:rPr lang="en-GB" dirty="0">
                <a:highlight>
                  <a:srgbClr val="FFFF00"/>
                </a:highlight>
              </a:rPr>
              <a:t>:</a:t>
            </a:r>
          </a:p>
          <a:p>
            <a:r>
              <a:rPr lang="en-IN" dirty="0">
                <a:highlight>
                  <a:srgbClr val="FFFF00"/>
                </a:highlight>
              </a:rPr>
              <a:t>use &lt;database name&gt;</a:t>
            </a:r>
          </a:p>
          <a:p>
            <a:r>
              <a:rPr lang="en-IN" dirty="0"/>
              <a:t>To make collection write </a:t>
            </a:r>
          </a:p>
          <a:p>
            <a:r>
              <a:rPr lang="en-IN" dirty="0" err="1">
                <a:highlight>
                  <a:srgbClr val="FFFF00"/>
                </a:highlight>
              </a:rPr>
              <a:t>db.createCollection</a:t>
            </a:r>
            <a:r>
              <a:rPr lang="en-IN" dirty="0">
                <a:highlight>
                  <a:srgbClr val="FFFF00"/>
                </a:highlight>
              </a:rPr>
              <a:t>(“&lt;</a:t>
            </a:r>
            <a:r>
              <a:rPr lang="en-IN" dirty="0" err="1">
                <a:highlight>
                  <a:srgbClr val="FFFF00"/>
                </a:highlight>
              </a:rPr>
              <a:t>collectionname</a:t>
            </a:r>
            <a:r>
              <a:rPr lang="en-IN" dirty="0">
                <a:highlight>
                  <a:srgbClr val="FFFF00"/>
                </a:highlight>
              </a:rPr>
              <a:t>&gt;")</a:t>
            </a:r>
          </a:p>
          <a:p>
            <a:r>
              <a:rPr lang="en-IN" dirty="0"/>
              <a:t>To see collections</a:t>
            </a:r>
          </a:p>
          <a:p>
            <a:r>
              <a:rPr lang="en-IN" dirty="0">
                <a:highlight>
                  <a:srgbClr val="FFFF00"/>
                </a:highlight>
              </a:rPr>
              <a:t>show collections</a:t>
            </a:r>
          </a:p>
        </p:txBody>
      </p:sp>
    </p:spTree>
    <p:extLst>
      <p:ext uri="{BB962C8B-B14F-4D97-AF65-F5344CB8AC3E}">
        <p14:creationId xmlns:p14="http://schemas.microsoft.com/office/powerpoint/2010/main" val="1805300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84C2-FD55-F196-376E-5178351C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B1D5-5BDD-244A-6608-F27C0D2A6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DCDD-BE88-C959-C08A-1BA04626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4" b="5324"/>
          <a:stretch>
            <a:fillRect/>
          </a:stretch>
        </p:blipFill>
        <p:spPr>
          <a:xfrm>
            <a:off x="0" y="365125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61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A80E-C542-0832-29D6-D9314A28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316CE-3776-54F6-DFB8-F02649BC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688E4-FD12-AFA0-EF39-EF1F4B32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74"/>
          <a:stretch>
            <a:fillRect/>
          </a:stretch>
        </p:blipFill>
        <p:spPr>
          <a:xfrm>
            <a:off x="0" y="0"/>
            <a:ext cx="12192000" cy="66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90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5E75-F083-244E-27DE-DB927462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3AB3-2C41-6541-2D5F-23D4A3730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7DCBB-CD10-A04B-C838-2EAF889C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24"/>
          <a:stretch>
            <a:fillRect/>
          </a:stretch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4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E108-BA7F-ADD4-70DC-6F720D2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707A-403A-EDA5-5309-6768ECEA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280" y="3429000"/>
            <a:ext cx="7716520" cy="27479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4 collections under management have been made</a:t>
            </a:r>
          </a:p>
          <a:p>
            <a:pPr marL="0" indent="0">
              <a:buNone/>
            </a:pPr>
            <a:r>
              <a:rPr lang="en-GB" dirty="0"/>
              <a:t>1.Users</a:t>
            </a:r>
          </a:p>
          <a:p>
            <a:pPr marL="0" indent="0">
              <a:buNone/>
            </a:pPr>
            <a:r>
              <a:rPr lang="en-GB" dirty="0"/>
              <a:t>2.Tickets</a:t>
            </a:r>
          </a:p>
          <a:p>
            <a:pPr marL="0" indent="0">
              <a:buNone/>
            </a:pPr>
            <a:r>
              <a:rPr lang="en-GB" dirty="0"/>
              <a:t>3.Events</a:t>
            </a:r>
          </a:p>
          <a:p>
            <a:pPr marL="0" indent="0">
              <a:buNone/>
            </a:pPr>
            <a:r>
              <a:rPr lang="en-GB" dirty="0"/>
              <a:t>4.Ctegories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38D2F-9478-241D-A1CC-7BC6D1AA9B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713" b="48602"/>
          <a:stretch>
            <a:fillRect/>
          </a:stretch>
        </p:blipFill>
        <p:spPr>
          <a:xfrm>
            <a:off x="0" y="-619759"/>
            <a:ext cx="1219200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7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8835-603D-492C-AB1D-2430C8F0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320" y="4470400"/>
            <a:ext cx="5999480" cy="2032000"/>
          </a:xfrm>
        </p:spPr>
        <p:txBody>
          <a:bodyPr>
            <a:normAutofit/>
          </a:bodyPr>
          <a:lstStyle/>
          <a:p>
            <a:r>
              <a:rPr lang="en-GB" sz="3200" dirty="0"/>
              <a:t>Use of </a:t>
            </a:r>
            <a:r>
              <a:rPr lang="en-GB" sz="3200" dirty="0" err="1"/>
              <a:t>insertone</a:t>
            </a:r>
            <a:r>
              <a:rPr lang="en-GB" sz="3200" dirty="0"/>
              <a:t>/</a:t>
            </a:r>
            <a:r>
              <a:rPr lang="en-GB" sz="3200" dirty="0" err="1"/>
              <a:t>insertmany</a:t>
            </a:r>
            <a:r>
              <a:rPr lang="en-GB" sz="3200" dirty="0"/>
              <a:t> in order to add contents make fields in any collection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F82DD-B1C4-361D-65AA-08DC73C5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18" t="69055" r="5090" b="8171"/>
          <a:stretch>
            <a:fillRect/>
          </a:stretch>
        </p:blipFill>
        <p:spPr>
          <a:xfrm>
            <a:off x="-76200" y="0"/>
            <a:ext cx="9557658" cy="1522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35389-A06F-92E3-380D-CB02F35A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39" t="63016" r="3661" b="9930"/>
          <a:stretch>
            <a:fillRect/>
          </a:stretch>
        </p:blipFill>
        <p:spPr>
          <a:xfrm>
            <a:off x="-76200" y="1522186"/>
            <a:ext cx="9753600" cy="1855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A7EE91-166A-9A55-CE3E-B1F99CB12B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43" t="52699" r="32500" b="15714"/>
          <a:stretch>
            <a:fillRect/>
          </a:stretch>
        </p:blipFill>
        <p:spPr>
          <a:xfrm>
            <a:off x="0" y="3451453"/>
            <a:ext cx="4920344" cy="21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54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EE57-2F69-3943-8C9B-EE46E1C9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AE19E-A6F6-B500-F7AC-77D1E231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14C90-3A78-2515-4A2E-2DCF214EC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36" t="13015" b="5324"/>
          <a:stretch>
            <a:fillRect/>
          </a:stretch>
        </p:blipFill>
        <p:spPr>
          <a:xfrm>
            <a:off x="0" y="0"/>
            <a:ext cx="6945086" cy="5600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F4204-5A78-DE3E-9238-068EF93E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375" t="19841" r="2411" b="6826"/>
          <a:stretch>
            <a:fillRect/>
          </a:stretch>
        </p:blipFill>
        <p:spPr>
          <a:xfrm>
            <a:off x="6433456" y="0"/>
            <a:ext cx="5758543" cy="56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2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9FFB-AC47-FECF-49AD-D56CAEE7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76200"/>
            <a:ext cx="11277600" cy="6527800"/>
          </a:xfrm>
        </p:spPr>
        <p:txBody>
          <a:bodyPr>
            <a:normAutofit fontScale="47500" lnSpcReduction="20000"/>
          </a:bodyPr>
          <a:lstStyle/>
          <a:p>
            <a:r>
              <a:rPr lang="en-IN" dirty="0"/>
              <a:t>For user collection data is inputted as</a:t>
            </a:r>
          </a:p>
          <a:p>
            <a:r>
              <a:rPr lang="en-IN" dirty="0" err="1"/>
              <a:t>db.Users.insertMany</a:t>
            </a:r>
            <a:r>
              <a:rPr lang="en-IN" dirty="0"/>
              <a:t>([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"U1002", "name": "Arjun Mehta", "email": "arjun@events.in", "phone": "9821012345", "role": "organizer", "createdAt":"19-01-2026" 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"U1003", "name": "Priya Patel", "email": "priya@gmail.com", "phone": "9988776655", "role": "attendee", "createdAt":"19-01-2026" 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"U1004", "name": "Ishaan Iyer", "email": "ishaan@techfest.in", "phone": "9123456789", "role": "organizer", "createdAt":"19-01-2026" 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"U1005", "name": "Ananya Reddy", "email": "ananya@mail.in", "phone": "9555666777", "role": "attendee","createdAt":"19-01-2026" 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"U1006", "name": "Vikram Singh", "email": "vikram@shows.in", "phone": "9000111222", "role": "organizer", "createdAt":"19-01-2026" 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"U1007", "name": "Sanya Malhotra", "email": "sanya@gmail.com", "phone": "9888777666", "role": "attendee", "createdAt":"19-01-2026" 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"U1008", "name": "Rohan Gupta", "email": "rohan@web.in", "phone": "9777888999", "role": "attendee", "createdAt":"19-01-2026" 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"U1009", "name": "Kavya Nair", "email": "kavya@concerts.com", "phone": "9666555444", "role": "organizer","createdAt":"19-01-2026" 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"U1010", "name": "Aditya Verma", "email": "aditya@gmail.com", "phone": "9555444333", "role": "attendee","createdAt":"19-01-2026"},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"U1011", "name": "Meera Joshi", "email": "meera@arts.in", "phone": "9444333222", "role": "organizer","createdAt":"19-01-2026" 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"U1012", "name": "Siddharth Rao", "email": "sid@gmail.com", "phone": "9333222111", "role": "attendee","createdAt":"19-01-2026"},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"U1013", "name": "Zoya Khan", "email": "zoya@fashion.in", "phone": "9222111000", "role": "organizer","createdAt":"19-01-2026"},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"U1014", "name": "Rahul Bose", "email": "rahul@gmail.com", "phone": "9111222333", "role": "attendee","createdAt":"19-01-2026"},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"U1015", "name": "Deepika Padukone", "email": "deepika@cinema.in", "phone": "9000900090", "role": "attendee","createdAt":"19-01-2026" 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"U1016", "name": "Virat Kohli", "email": "virat@sports.in", "phone": "9888988898", "role": "organizer","createdAt":"19-01-2026"},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"U1017", "name": "Sara Ali", "email": "sara@gmail.com", "phone": "9777977797", "role": "attendee","createdAt":"19-01-2026"},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"U1018", "name": "Kartik Aaryan", "email": "kartik@mail.in", "phone": "9666966696", "role": "attendee","tedAt":"19-01-202","createdAt":"19-01-2026"},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"U1019", "name": "Priyanka Chopra", "email": "priyanka@global.com", "phone": "9555955595", "role": "organizer","createdAt":"19-01-2026"},</a:t>
            </a:r>
          </a:p>
          <a:p>
            <a:r>
              <a:rPr lang="en-IN" dirty="0"/>
              <a:t>  { "</a:t>
            </a:r>
            <a:r>
              <a:rPr lang="en-IN" dirty="0" err="1"/>
              <a:t>userId</a:t>
            </a:r>
            <a:r>
              <a:rPr lang="en-IN" dirty="0"/>
              <a:t>": "U1020", "name": "Ranveer Singh", "email": "ranveer@energy.in", "phone": "9444944494", "role": "organizer","createdAt":"19-01-2026"}</a:t>
            </a:r>
          </a:p>
          <a:p>
            <a:r>
              <a:rPr lang="en-IN" dirty="0"/>
              <a:t>])</a:t>
            </a: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384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5612B-512B-36ED-4917-9BDD8B5DF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628650"/>
            <a:ext cx="9805307" cy="5548313"/>
          </a:xfrm>
        </p:spPr>
        <p:txBody>
          <a:bodyPr/>
          <a:lstStyle/>
          <a:p>
            <a:r>
              <a:rPr lang="en-GB" dirty="0"/>
              <a:t>Through same method we will make </a:t>
            </a:r>
            <a:r>
              <a:rPr lang="en-GB" dirty="0" err="1"/>
              <a:t>atleast</a:t>
            </a:r>
            <a:r>
              <a:rPr lang="en-GB" dirty="0"/>
              <a:t> 20 entries in each collection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922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BA4D2E-797A-9AC1-2693-F9AF6A1D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4" r="50803" b="8570"/>
          <a:stretch>
            <a:fillRect/>
          </a:stretch>
        </p:blipFill>
        <p:spPr>
          <a:xfrm>
            <a:off x="97971" y="0"/>
            <a:ext cx="5998029" cy="59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6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F008-F86D-515E-BBC9-B88400B2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C871-B1FD-5465-D027-AF5F9C13D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tickets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CF761-8024-531A-F16D-3364A3B7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87" t="66349" r="8303" b="7963"/>
          <a:stretch>
            <a:fillRect/>
          </a:stretch>
        </p:blipFill>
        <p:spPr>
          <a:xfrm>
            <a:off x="0" y="63953"/>
            <a:ext cx="9133115" cy="1761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4E3006-41DA-33F1-54B0-714FBAE5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36" t="11428" r="40982" b="6666"/>
          <a:stretch>
            <a:fillRect/>
          </a:stretch>
        </p:blipFill>
        <p:spPr>
          <a:xfrm>
            <a:off x="7190014" y="1402103"/>
            <a:ext cx="4386943" cy="51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02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957</Words>
  <Application>Microsoft Office PowerPoint</Application>
  <PresentationFormat>Widescreen</PresentationFormat>
  <Paragraphs>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SCREENSHOTS OF OUTPUTS</vt:lpstr>
      <vt:lpstr>PowerPoint Presentation</vt:lpstr>
      <vt:lpstr>PowerPoint Presentation</vt:lpstr>
      <vt:lpstr>Use of insertone/insertmany in order to add contents make fields in any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CRUD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HIMANI DHAWAN</dc:creator>
  <cp:lastModifiedBy>HIMANI DHAWAN</cp:lastModifiedBy>
  <cp:revision>3</cp:revision>
  <dcterms:created xsi:type="dcterms:W3CDTF">2026-01-19T09:20:57Z</dcterms:created>
  <dcterms:modified xsi:type="dcterms:W3CDTF">2026-01-19T14:59:59Z</dcterms:modified>
</cp:coreProperties>
</file>